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6"/>
  </p:notesMasterIdLst>
  <p:handoutMasterIdLst>
    <p:handoutMasterId r:id="rId7"/>
  </p:handoutMasterIdLst>
  <p:sldIdLst>
    <p:sldId id="295" r:id="rId5"/>
  </p:sldIdLst>
  <p:sldSz cx="12192000" cy="6858000"/>
  <p:notesSz cx="6797675" cy="9926638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C50CD35-3488-43AA-B5FC-B8D2E0E5E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FD3A2D-325D-43B3-AD08-92DA61C89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ECA99F-C865-47A0-9C7C-E01F0EFEB4E3}" type="datetime1">
              <a:rPr lang="de-DE" noProof="1" dirty="0" smtClean="0"/>
              <a:t>27.12.2022</a:t>
            </a:fld>
            <a:endParaRPr lang="de-DE" noProof="1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DC9CF5-6832-4C16-84DD-69D490A92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900772-0433-4971-B886-8CC9B08E3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4ABCAE-FFE3-4AA0-AEDB-071C3BC5DE9F}" type="slidenum">
              <a:rPr lang="de-DE" noProof="1" dirty="0" smtClean="0"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404131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6B2954-C07B-4DDD-9403-EBD341FA27BE}" type="datetime1">
              <a:rPr lang="de-DE" noProof="1" dirty="0" smtClean="0"/>
              <a:t>27.12.2022</a:t>
            </a:fld>
            <a:endParaRPr lang="de-DE" noProof="1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1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1"/>
              <a:t>Textmasterformat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5407AF-B087-4509-BB09-FC5C1A27DEC7}" type="slidenum">
              <a:rPr lang="de-DE" noProof="1" dirty="0" smtClean="0"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680104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75407AF-B087-4509-BB09-FC5C1A27DEC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45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72" y="2314299"/>
            <a:ext cx="7077405" cy="27594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ltGray">
          <a:xfrm>
            <a:off x="1729998" y="655196"/>
            <a:ext cx="7020889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26882" y="904215"/>
            <a:ext cx="7376184" cy="1339126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r">
              <a:defRPr sz="3400"/>
            </a:lvl1pPr>
          </a:lstStyle>
          <a:p>
            <a:pPr rtl="0"/>
            <a:r>
              <a:rPr lang="de-DE" noProof="1"/>
              <a:t>Sportlerehrung 2022</a:t>
            </a:r>
            <a:br>
              <a:rPr lang="de-DE" noProof="1"/>
            </a:br>
            <a:r>
              <a:rPr lang="de-DE" noProof="1"/>
              <a:t>Gestaltungsvorgaben für Vereine</a:t>
            </a:r>
          </a:p>
        </p:txBody>
      </p:sp>
      <p:pic>
        <p:nvPicPr>
          <p:cNvPr id="11" name="Bild 7" descr="HD-ShadowShort.png">
            <a:extLst>
              <a:ext uri="{FF2B5EF4-FFF2-40B4-BE49-F238E27FC236}">
                <a16:creationId xmlns:a16="http://schemas.microsoft.com/office/drawing/2014/main" id="{F0348801-C8EB-4756-B777-E88BD3AA80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89610"/>
            <a:ext cx="1664911" cy="27694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C192751-429B-4429-854D-829F03278A41}"/>
              </a:ext>
            </a:extLst>
          </p:cNvPr>
          <p:cNvSpPr/>
          <p:nvPr userDrawn="1"/>
        </p:nvSpPr>
        <p:spPr>
          <a:xfrm>
            <a:off x="0" y="655195"/>
            <a:ext cx="1664911" cy="16409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C6244EE-4E90-4DFB-83D6-211841F7C4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436" y="704190"/>
            <a:ext cx="1547409" cy="1164600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FB7FACA5-5564-4351-9E9E-40D484FACC0D}"/>
              </a:ext>
            </a:extLst>
          </p:cNvPr>
          <p:cNvSpPr txBox="1">
            <a:spLocks/>
          </p:cNvSpPr>
          <p:nvPr userDrawn="1"/>
        </p:nvSpPr>
        <p:spPr>
          <a:xfrm>
            <a:off x="7956822" y="2583922"/>
            <a:ext cx="4078672" cy="360446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2000" noProof="1">
                <a:latin typeface="Calibri" panose="020F0502020204030204" pitchFamily="34" charset="0"/>
                <a:cs typeface="Calibri" panose="020F0502020204030204" pitchFamily="34" charset="0"/>
              </a:rPr>
              <a:t>Liebe Vereinsvertreter,</a:t>
            </a:r>
            <a:br>
              <a:rPr lang="de-DE" sz="2000" noProof="1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000" noProof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noProof="1">
                <a:latin typeface="Calibri" panose="020F0502020204030204" pitchFamily="34" charset="0"/>
                <a:cs typeface="Calibri" panose="020F0502020204030204" pitchFamily="34" charset="0"/>
              </a:rPr>
              <a:t>bitte nutzen Sie unsere Vorlagen für die Power Point-Präsentation zur Darstellung Ihrererfolgreichen Sportler:innen und Mannschaften anlässlich der Sportlerehrung des Vogelsbergkreises für das Jahr 2022.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138D1E3C-3ECD-4B1E-841E-AE63888B7458}"/>
              </a:ext>
            </a:extLst>
          </p:cNvPr>
          <p:cNvSpPr txBox="1">
            <a:spLocks/>
          </p:cNvSpPr>
          <p:nvPr userDrawn="1"/>
        </p:nvSpPr>
        <p:spPr>
          <a:xfrm>
            <a:off x="97167" y="1799038"/>
            <a:ext cx="1981452" cy="63754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500" noProof="1">
                <a:solidFill>
                  <a:schemeClr val="bg1">
                    <a:lumMod val="85000"/>
                    <a:lumOff val="15000"/>
                  </a:schemeClr>
                </a:solidFill>
              </a:rPr>
              <a:t>Sportkreis Vogelsberg e.V.</a:t>
            </a:r>
          </a:p>
          <a:p>
            <a:endParaRPr lang="de-DE" sz="1800" noProof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99CB25C-2FD8-4CFA-92B8-5EB710C32D09}"/>
              </a:ext>
            </a:extLst>
          </p:cNvPr>
          <p:cNvSpPr/>
          <p:nvPr userDrawn="1"/>
        </p:nvSpPr>
        <p:spPr>
          <a:xfrm>
            <a:off x="10520176" y="663029"/>
            <a:ext cx="1664911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pic>
        <p:nvPicPr>
          <p:cNvPr id="4" name="Grafik 3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DB1C137A-3A7A-446D-957E-05753C7CE4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38054" y="2661199"/>
            <a:ext cx="6116762" cy="3756226"/>
          </a:xfrm>
          <a:prstGeom prst="rect">
            <a:avLst/>
          </a:prstGeom>
        </p:spPr>
      </p:pic>
      <p:pic>
        <p:nvPicPr>
          <p:cNvPr id="23" name="Bild 7" descr="HD-ShadowShort.png">
            <a:extLst>
              <a:ext uri="{FF2B5EF4-FFF2-40B4-BE49-F238E27FC236}">
                <a16:creationId xmlns:a16="http://schemas.microsoft.com/office/drawing/2014/main" id="{D7222343-A303-4AC6-8F7C-66BC964051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686" y="2309285"/>
            <a:ext cx="1664911" cy="27694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F8791942-A9A4-41E0-B614-493593D60295}"/>
              </a:ext>
            </a:extLst>
          </p:cNvPr>
          <p:cNvSpPr/>
          <p:nvPr userDrawn="1"/>
        </p:nvSpPr>
        <p:spPr>
          <a:xfrm>
            <a:off x="8801685" y="663029"/>
            <a:ext cx="1664911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pic>
        <p:nvPicPr>
          <p:cNvPr id="21" name="Bild 7" descr="HD-ShadowShort.png">
            <a:extLst>
              <a:ext uri="{FF2B5EF4-FFF2-40B4-BE49-F238E27FC236}">
                <a16:creationId xmlns:a16="http://schemas.microsoft.com/office/drawing/2014/main" id="{5738DF44-A0A0-4789-B83B-8631E55FF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684" y="2324939"/>
            <a:ext cx="1664911" cy="276940"/>
          </a:xfrm>
          <a:prstGeom prst="rect">
            <a:avLst/>
          </a:prstGeom>
        </p:spPr>
      </p:pic>
      <p:pic>
        <p:nvPicPr>
          <p:cNvPr id="24" name="Grafik 23" descr="Ein Bild, das Text, Königin enthält.&#10;&#10;Automatisch generierte Beschreibung">
            <a:extLst>
              <a:ext uri="{FF2B5EF4-FFF2-40B4-BE49-F238E27FC236}">
                <a16:creationId xmlns:a16="http://schemas.microsoft.com/office/drawing/2014/main" id="{9253C69B-A90F-49AD-9163-C2F6ABAC79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55678" y="797761"/>
            <a:ext cx="1159706" cy="1238566"/>
          </a:xfrm>
          <a:prstGeom prst="rect">
            <a:avLst/>
          </a:prstGeom>
        </p:spPr>
      </p:pic>
      <p:sp>
        <p:nvSpPr>
          <p:cNvPr id="25" name="Untertitel 2">
            <a:extLst>
              <a:ext uri="{FF2B5EF4-FFF2-40B4-BE49-F238E27FC236}">
                <a16:creationId xmlns:a16="http://schemas.microsoft.com/office/drawing/2014/main" id="{AA6841EE-1FEB-4793-A4A2-0BA7C913B1C6}"/>
              </a:ext>
            </a:extLst>
          </p:cNvPr>
          <p:cNvSpPr txBox="1">
            <a:spLocks/>
          </p:cNvSpPr>
          <p:nvPr userDrawn="1"/>
        </p:nvSpPr>
        <p:spPr>
          <a:xfrm>
            <a:off x="8886040" y="2044873"/>
            <a:ext cx="1612026" cy="27694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noProof="1">
                <a:solidFill>
                  <a:schemeClr val="bg1">
                    <a:lumMod val="85000"/>
                    <a:lumOff val="15000"/>
                  </a:schemeClr>
                </a:solidFill>
              </a:rPr>
              <a:t>Vogelsbergkreis</a:t>
            </a:r>
          </a:p>
          <a:p>
            <a:pPr algn="l"/>
            <a:endParaRPr lang="de-DE" sz="1800" noProof="1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C6262F-F5CE-4ED1-B2B1-2FFFE8FB49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0768" y="697633"/>
            <a:ext cx="936791" cy="1189831"/>
          </a:xfrm>
          <a:prstGeom prst="rect">
            <a:avLst/>
          </a:prstGeom>
        </p:spPr>
      </p:pic>
      <p:sp>
        <p:nvSpPr>
          <p:cNvPr id="27" name="Untertitel 2">
            <a:extLst>
              <a:ext uri="{FF2B5EF4-FFF2-40B4-BE49-F238E27FC236}">
                <a16:creationId xmlns:a16="http://schemas.microsoft.com/office/drawing/2014/main" id="{83F598BB-12B1-47F8-8C60-C934EB3BBBFF}"/>
              </a:ext>
            </a:extLst>
          </p:cNvPr>
          <p:cNvSpPr txBox="1">
            <a:spLocks/>
          </p:cNvSpPr>
          <p:nvPr userDrawn="1"/>
        </p:nvSpPr>
        <p:spPr>
          <a:xfrm>
            <a:off x="10770946" y="1829826"/>
            <a:ext cx="1981452" cy="63754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500" noProof="1">
                <a:solidFill>
                  <a:schemeClr val="bg1">
                    <a:lumMod val="85000"/>
                    <a:lumOff val="15000"/>
                  </a:schemeClr>
                </a:solidFill>
              </a:rPr>
              <a:t>Sparkasse Oberhessen</a:t>
            </a:r>
          </a:p>
          <a:p>
            <a:endParaRPr lang="de-DE" sz="1800" noProof="1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817" y="1670751"/>
            <a:ext cx="7680212" cy="32116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 bwMode="ltGray">
          <a:xfrm>
            <a:off x="1463994" y="309845"/>
            <a:ext cx="779814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12254" y="440612"/>
            <a:ext cx="7628776" cy="108093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1"/>
              <a:t>Sportlerehrung 2022</a:t>
            </a:r>
            <a:br>
              <a:rPr lang="de-DE" noProof="1"/>
            </a:br>
            <a:r>
              <a:rPr lang="de-DE" noProof="1"/>
              <a:t>Ablauf der Ehrungen</a:t>
            </a:r>
            <a:endParaRPr lang="de-DE" noProof="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A35E654-368E-4E13-84E8-CFD9E34CD25E}"/>
              </a:ext>
            </a:extLst>
          </p:cNvPr>
          <p:cNvSpPr/>
          <p:nvPr userDrawn="1"/>
        </p:nvSpPr>
        <p:spPr>
          <a:xfrm>
            <a:off x="1" y="302030"/>
            <a:ext cx="139114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Bild 15" descr="HD-ShadowShort.png">
            <a:extLst>
              <a:ext uri="{FF2B5EF4-FFF2-40B4-BE49-F238E27FC236}">
                <a16:creationId xmlns:a16="http://schemas.microsoft.com/office/drawing/2014/main" id="{AD437C20-0FF9-403E-AC9D-1B731CC618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1384" y="1676650"/>
            <a:ext cx="1602997" cy="14427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525D51B-47A3-42D6-A88C-5B836E5642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877" y="478593"/>
            <a:ext cx="1359262" cy="1022998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5442DE8F-E60E-444E-B651-4E7B1A1AFB19}"/>
              </a:ext>
            </a:extLst>
          </p:cNvPr>
          <p:cNvSpPr/>
          <p:nvPr userDrawn="1"/>
        </p:nvSpPr>
        <p:spPr>
          <a:xfrm>
            <a:off x="9336144" y="305295"/>
            <a:ext cx="139114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Grafik 20" descr="Ein Bild, das Text, Königin enthält.&#10;&#10;Automatisch generierte Beschreibung">
            <a:extLst>
              <a:ext uri="{FF2B5EF4-FFF2-40B4-BE49-F238E27FC236}">
                <a16:creationId xmlns:a16="http://schemas.microsoft.com/office/drawing/2014/main" id="{6C12DDEE-5E82-43CB-A055-BEC1456755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87074" y="423985"/>
            <a:ext cx="1093694" cy="1168065"/>
          </a:xfrm>
          <a:prstGeom prst="rect">
            <a:avLst/>
          </a:prstGeom>
        </p:spPr>
      </p:pic>
      <p:pic>
        <p:nvPicPr>
          <p:cNvPr id="23" name="Bild 15" descr="HD-ShadowShort.png">
            <a:extLst>
              <a:ext uri="{FF2B5EF4-FFF2-40B4-BE49-F238E27FC236}">
                <a16:creationId xmlns:a16="http://schemas.microsoft.com/office/drawing/2014/main" id="{DBFA3506-9294-48AF-AAA4-7C2EA304DF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324" y="1677751"/>
            <a:ext cx="1384983" cy="124649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6E928E8-246D-4C19-8D3F-D6FCD9F336D4}"/>
              </a:ext>
            </a:extLst>
          </p:cNvPr>
          <p:cNvSpPr/>
          <p:nvPr userDrawn="1"/>
        </p:nvSpPr>
        <p:spPr>
          <a:xfrm>
            <a:off x="10792741" y="305528"/>
            <a:ext cx="139114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Bild 15" descr="HD-ShadowShort.png">
            <a:extLst>
              <a:ext uri="{FF2B5EF4-FFF2-40B4-BE49-F238E27FC236}">
                <a16:creationId xmlns:a16="http://schemas.microsoft.com/office/drawing/2014/main" id="{F65A246F-2CE8-4E1E-ADC4-B7598AA81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205" y="1684869"/>
            <a:ext cx="1384983" cy="12464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5AF6871-09FC-490E-A4E9-5BBE240EC71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4606" y="389632"/>
            <a:ext cx="952415" cy="120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45468" y="6485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1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1434" y="6485097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568BD8FD-6409-4E19-A6E0-955886DF54E1}"/>
              </a:ext>
            </a:extLst>
          </p:cNvPr>
          <p:cNvSpPr txBox="1">
            <a:spLocks/>
          </p:cNvSpPr>
          <p:nvPr/>
        </p:nvSpPr>
        <p:spPr>
          <a:xfrm>
            <a:off x="1862250" y="214282"/>
            <a:ext cx="8344641" cy="1339126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sz="4000" dirty="0">
                <a:latin typeface="Sportiv" panose="020B0500000000000000" pitchFamily="34" charset="0"/>
              </a:rPr>
            </a:br>
            <a:r>
              <a:rPr lang="de-DE" sz="2400" dirty="0">
                <a:latin typeface="Arial Narrow" panose="020B0606020202030204" pitchFamily="34" charset="0"/>
              </a:rPr>
              <a:t>SPORTLEREHRUNG 2023</a:t>
            </a:r>
          </a:p>
          <a:p>
            <a:r>
              <a:rPr lang="de-DE" sz="4400" dirty="0">
                <a:latin typeface="Arial Narrow" panose="020B0606020202030204" pitchFamily="34" charset="0"/>
              </a:rPr>
              <a:t>Hessische Meisterschaften</a:t>
            </a:r>
            <a:endParaRPr lang="de-DE" sz="4400" dirty="0">
              <a:latin typeface="Sportiv" panose="020B0500000000000000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2224AA-4583-4117-9506-5D3103161708}"/>
              </a:ext>
            </a:extLst>
          </p:cNvPr>
          <p:cNvSpPr txBox="1"/>
          <p:nvPr/>
        </p:nvSpPr>
        <p:spPr>
          <a:xfrm>
            <a:off x="1352066" y="1938216"/>
            <a:ext cx="57052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Name:		Helena Haas</a:t>
            </a:r>
            <a:b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Verein: 		SV Grau-Hallenberg 2015 e.V. </a:t>
            </a:r>
          </a:p>
          <a:p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Sportart: 	Leichtathletik</a:t>
            </a:r>
          </a:p>
          <a:p>
            <a:endParaRPr lang="de-D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Erfolge: 	Hessenmeisterin 2022</a:t>
            </a:r>
            <a:b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			Altersklasse U18 Weitsprung </a:t>
            </a:r>
          </a:p>
        </p:txBody>
      </p:sp>
      <p:pic>
        <p:nvPicPr>
          <p:cNvPr id="6" name="Grafik 5" descr="Ein Bild, das Text, Person, weiblich enthält.&#10;&#10;Automatisch generierte Beschreibung">
            <a:extLst>
              <a:ext uri="{FF2B5EF4-FFF2-40B4-BE49-F238E27FC236}">
                <a16:creationId xmlns:a16="http://schemas.microsoft.com/office/drawing/2014/main" id="{5551DA22-5FEE-4B01-832A-73641227B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260" y="2061242"/>
            <a:ext cx="4479971" cy="447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91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einseiten_Sportlerehrung 2023_Layout" id="{DC285B96-788E-4449-8623-1EB3AC6128BD}" vid="{06EF6620-A842-42E4-8200-06AF0208E0EE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BFB6A6-81E7-4A67-BD9D-2BF448263925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990C2E3-0070-478C-8A9C-BB830DA628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EA243F-4842-4A6C-BACC-DCE3295B4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</Words>
  <Application>Microsoft Office PowerPoint</Application>
  <PresentationFormat>Breitbild</PresentationFormat>
  <Paragraphs>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Sportiv</vt:lpstr>
      <vt:lpstr>Trebuchet MS</vt:lpstr>
      <vt:lpstr>Berlin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Städte-Design</dc:title>
  <dc:creator>gerhard.massier@t-online.de</dc:creator>
  <cp:lastModifiedBy>Gerhard Massier</cp:lastModifiedBy>
  <cp:revision>214</cp:revision>
  <cp:lastPrinted>2021-10-06T09:30:29Z</cp:lastPrinted>
  <dcterms:created xsi:type="dcterms:W3CDTF">2021-09-27T17:27:21Z</dcterms:created>
  <dcterms:modified xsi:type="dcterms:W3CDTF">2022-12-27T11:19:37Z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